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0F07"/>
    <a:srgbClr val="8A1D0D"/>
    <a:srgbClr val="D63C2B"/>
    <a:srgbClr val="00395C"/>
    <a:srgbClr val="006FB3"/>
    <a:srgbClr val="35BBE2"/>
    <a:srgbClr val="C05426"/>
    <a:srgbClr val="9E2D1A"/>
    <a:srgbClr val="5B7634"/>
    <a:srgbClr val="FDB7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75FFB-55BF-4F6E-9A8F-91B4A06D1A78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3363AA-ACF2-4835-8062-A6440B9540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2042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3363AA-ACF2-4835-8062-A6440B954068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34927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-1" y="-13696"/>
            <a:ext cx="7561264" cy="10707096"/>
          </a:xfrm>
          <a:prstGeom prst="rect">
            <a:avLst/>
          </a:prstGeom>
          <a:gradFill flip="none" rotWithShape="1">
            <a:gsLst>
              <a:gs pos="0">
                <a:srgbClr val="D63C2B"/>
              </a:gs>
              <a:gs pos="100000">
                <a:srgbClr val="8A1D0D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582217" y="2234590"/>
            <a:ext cx="2380594" cy="7240485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ямоугольник 36"/>
          <p:cNvSpPr/>
          <p:nvPr/>
        </p:nvSpPr>
        <p:spPr>
          <a:xfrm>
            <a:off x="5041379" y="2234590"/>
            <a:ext cx="2380594" cy="7240485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8223" y="2234590"/>
            <a:ext cx="2380594" cy="7240485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4460284" y="966718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bg1"/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bg1"/>
                </a:solidFill>
              </a:rPr>
              <a:t>сайт: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654570" y="966718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bg1"/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bg1"/>
                </a:solidFill>
              </a:rPr>
              <a:t>www.kit5.ru</a:t>
            </a:r>
            <a:endParaRPr lang="ru-RU" sz="1400" i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298943"/>
            <a:ext cx="7597475" cy="1519365"/>
          </a:xfrm>
          <a:prstGeom prst="rect">
            <a:avLst/>
          </a:prstGeom>
          <a:gradFill>
            <a:gsLst>
              <a:gs pos="0">
                <a:srgbClr val="D63C2B"/>
              </a:gs>
              <a:gs pos="100000">
                <a:srgbClr val="8A1D0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54226" y="394550"/>
            <a:ext cx="64544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4D0F07"/>
                </a:solidFill>
              </a:rPr>
              <a:t>Варианты и тарифы</a:t>
            </a:r>
            <a:endParaRPr lang="ru-RU" sz="5400" b="1" dirty="0">
              <a:solidFill>
                <a:srgbClr val="4D0F07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0021" y="1237457"/>
            <a:ext cx="6562137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i="1" dirty="0">
                <a:solidFill>
                  <a:schemeClr val="bg1"/>
                </a:solidFill>
              </a:rPr>
              <a:t>основной тезис ваших тарифов или вариантов (его прочтут)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7275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54233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073424" y="4770636"/>
            <a:ext cx="216329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err="1" smtClean="0"/>
              <a:t>Описание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проводимого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мероприятия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ситуации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или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проданного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товара</a:t>
            </a:r>
            <a:r>
              <a:rPr lang="en-US" sz="1400" dirty="0" smtClean="0"/>
              <a:t>. </a:t>
            </a:r>
            <a:r>
              <a:rPr lang="en-US" sz="1400" dirty="0" smtClean="0">
                <a:solidFill>
                  <a:srgbClr val="4A4949"/>
                </a:solidFill>
              </a:rPr>
              <a:t>The universe is commonly defined as the totality of everything that exists including all physical matter and energy, the</a:t>
            </a:r>
            <a:endParaRPr lang="ru-RU" sz="1400" dirty="0">
              <a:solidFill>
                <a:srgbClr val="4A4949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9027" y="8559764"/>
            <a:ext cx="2031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8A1D0D"/>
                </a:solidFill>
              </a:rPr>
              <a:t>Стоимость:</a:t>
            </a:r>
            <a:endParaRPr lang="ru-RU" sz="2600" b="1" i="1" dirty="0" smtClean="0">
              <a:solidFill>
                <a:srgbClr val="8A1D0D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654233" y="8559764"/>
            <a:ext cx="20535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8A1D0D"/>
                </a:solidFill>
              </a:rPr>
              <a:t>Стоимость:</a:t>
            </a:r>
            <a:endParaRPr lang="ru-RU" sz="2600" b="1" i="1" dirty="0" smtClean="0">
              <a:solidFill>
                <a:srgbClr val="8A1D0D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073424" y="8559764"/>
            <a:ext cx="21274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8A1D0D"/>
                </a:solidFill>
              </a:rPr>
              <a:t>Стоимость:</a:t>
            </a:r>
            <a:endParaRPr lang="ru-RU" sz="2600" b="1" i="1" dirty="0" smtClean="0">
              <a:solidFill>
                <a:srgbClr val="8A1D0D"/>
              </a:solidFill>
            </a:endParaRPr>
          </a:p>
          <a:p>
            <a:r>
              <a:rPr lang="ru-RU" b="1" i="1" dirty="0" smtClean="0"/>
              <a:t>от 74 000 руб.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27275" y="3414683"/>
            <a:ext cx="2376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4D0F07"/>
                </a:solidFill>
              </a:rPr>
              <a:t>Вечеринка в офисе</a:t>
            </a:r>
            <a:endParaRPr lang="ru-RU" sz="2800" i="1" dirty="0">
              <a:solidFill>
                <a:srgbClr val="4D0F07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619549" y="3414683"/>
            <a:ext cx="237626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4D0F07"/>
                </a:solidFill>
              </a:rPr>
              <a:t>Вечеринка в загородном доме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087148" y="3414683"/>
            <a:ext cx="23762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rgbClr val="4D0F07"/>
                </a:solidFill>
              </a:rPr>
              <a:t>Вечеринка в офисе</a:t>
            </a:r>
            <a:endParaRPr lang="ru-RU" sz="2800" i="1" dirty="0">
              <a:solidFill>
                <a:srgbClr val="4D0F07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458" y="2390094"/>
            <a:ext cx="2096019" cy="1024590"/>
          </a:xfrm>
          <a:prstGeom prst="round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347" y="2390094"/>
            <a:ext cx="2096018" cy="1024590"/>
          </a:xfrm>
          <a:prstGeom prst="round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353" y="2390094"/>
            <a:ext cx="2096018" cy="1024590"/>
          </a:xfrm>
          <a:prstGeom prst="round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70558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all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602047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all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064052" y="7290916"/>
            <a:ext cx="21579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535353"/>
                </a:solidFill>
              </a:rPr>
              <a:t>• </a:t>
            </a:r>
            <a:r>
              <a:rPr lang="en-US" sz="1200" dirty="0" smtClean="0"/>
              <a:t>The universe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is commonly defined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as the totality of everything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that exists including all</a:t>
            </a:r>
          </a:p>
          <a:p>
            <a:r>
              <a:rPr lang="en-US" sz="1200" dirty="0" smtClean="0">
                <a:solidFill>
                  <a:srgbClr val="535353"/>
                </a:solidFill>
              </a:rPr>
              <a:t>•</a:t>
            </a:r>
            <a:r>
              <a:rPr lang="en-US" sz="1200" dirty="0" smtClean="0"/>
              <a:t> matter and energy</a:t>
            </a:r>
            <a:endParaRPr lang="ru-RU" sz="1200" dirty="0">
              <a:solidFill>
                <a:srgbClr val="4A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210</Words>
  <Application>Microsoft Office PowerPoint</Application>
  <PresentationFormat>Произвольный</PresentationFormat>
  <Paragraphs>36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13</cp:revision>
  <dcterms:created xsi:type="dcterms:W3CDTF">2011-06-17T23:30:18Z</dcterms:created>
  <dcterms:modified xsi:type="dcterms:W3CDTF">2011-06-20T20:31:33Z</dcterms:modified>
</cp:coreProperties>
</file>